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67261-0107-4844-4E1F-834D8BB72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3E1452-9A88-E507-D429-77E8376AA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78FBB-5222-805C-03FC-D0E0F3A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91264-334B-D60B-8D27-EBC38A25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3CF53-89EA-A439-5689-254C176E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6F21E-D738-5BEF-CA36-6026009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6E0C76-993E-13B7-57B8-5FEFEE6FF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0B8D3-C9CF-42A1-8FCA-5D6A7804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4555C-089B-33CA-0D45-A63882E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D0996-5CD1-CBF0-D449-59EDAFC7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0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07D13E-A195-F817-6FA8-5E70C00A6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CF7A4B-AB06-72F2-8273-52AE2A4A3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CFBB1-A869-6767-55D1-0066458C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BA8E4-EDF1-D200-A788-E5DC3E1B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1F0CB-1DFE-9949-EFB6-EB610CA9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3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D705-111F-AD86-C5A9-9C6C0576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423633-9C44-1F6A-A67D-217332B1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D4697-2C9C-D9EC-3B26-31B91A3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AAFA3D-255C-F7CC-01B3-227961E5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DBBC1-D5E5-EC53-ED5E-0036F847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5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C6BAA-B874-0BC0-B541-F6CE0B93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D81B-AF71-F3F8-E11B-0C7E33AB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72FE8-09DF-DC56-FB71-4A61783D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48F50-2195-69AB-4A4F-E0A86D6B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B6D19-397F-2E33-4A7B-5172C070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4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33115-0360-F3B9-5D20-26D4A22A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D0799-CF24-4197-15A4-A4FA409D8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30C295-7390-B77A-C4C3-F7D611382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BB79F-AA4E-4C23-2B04-8411D8E13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C7D43-E5ED-70C0-90C1-782FDB39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1F33D-F827-B2AA-6368-46A7AE70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7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E1C84-7117-F036-8818-B74FFB14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48F36D-ACE3-4A96-0575-91126219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AA0873-9E69-0039-B87C-A8663C969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E5D4AA-6E03-5DDC-414B-4E88C21FF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ACE88-DF54-6E68-E1E4-120698435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9ED4D5-EA72-28EC-FC71-3D25A7A8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FD0E8-B8AB-7FAE-F700-A3FC4294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9B64A4-B8BF-5531-A632-961D9D7D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3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74F1-A3BE-CB05-042B-91C7F6F1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5C76D-66F7-F5CC-5EA4-047D56F8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547E55-99A9-42C8-99C7-1E98477D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1491F9-FB74-BF28-7355-EE8FD0EB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CB4B5C-ED83-954D-5720-60D2A3A5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75FB55-677A-6D64-464B-53256F26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27BE8-06F6-4A8D-22E3-CCD7DB3C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F8316-B98A-7352-C7B3-3A44776F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D6788-6453-F1A3-EF9D-5280A9E5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C0F10B-4172-82D0-E70F-267B2D81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5022D-7E99-48C0-8EB8-F7D3F172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CC623-6C89-A81D-4253-B7E3FBF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CF68F-86C0-6E34-B035-5423B492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C3E57-495B-28F8-6354-3F61C12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5EA4B5-F012-60FD-D119-7C3B69433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21876-F156-EB37-8A2A-DE7C7E61D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A2432-022D-0D3E-FA86-CD1C9D74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6CCE7-A608-F95C-E05F-8329C9EA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5131B2-E03E-298D-27C2-FCA77DF5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4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A3A1D1-CB30-56A4-217E-3E5741A4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53F558-C311-F397-234B-9B106B5EF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B243F-02CC-16C8-3B20-88C88F2B3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40980-AD54-41C2-B7D7-469A689EC364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520F6-94D7-125C-92D6-B2062DE5A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52457-FAF3-5A89-A576-C8986ADC0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8FF10-AF58-46BF-80C1-E182D7B820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D6BD3749-FC51-D49C-0D3F-EB281ECA0B08}"/>
              </a:ext>
            </a:extLst>
          </p:cNvPr>
          <p:cNvSpPr/>
          <p:nvPr userDrawn="1"/>
        </p:nvSpPr>
        <p:spPr>
          <a:xfrm>
            <a:off x="0" y="6444761"/>
            <a:ext cx="10823331" cy="422031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3521CDF4-487C-10E1-3205-7393D44AB935}"/>
              </a:ext>
            </a:extLst>
          </p:cNvPr>
          <p:cNvSpPr/>
          <p:nvPr userDrawn="1"/>
        </p:nvSpPr>
        <p:spPr>
          <a:xfrm rot="10800000">
            <a:off x="10049607" y="-20760"/>
            <a:ext cx="2142392" cy="422031"/>
          </a:xfrm>
          <a:prstGeom prst="round1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D8E3-57BF-4DB5-E436-56878742F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17CB7-DF67-91F9-5719-5D55EA50C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3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ADDF6D-52E3-7AE4-5E14-83B4573E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167"/>
            <a:ext cx="11063266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E9A37-FCBD-A3CD-3328-608BCE2C49BF}"/>
              </a:ext>
            </a:extLst>
          </p:cNvPr>
          <p:cNvSpPr txBox="1"/>
          <p:nvPr/>
        </p:nvSpPr>
        <p:spPr>
          <a:xfrm>
            <a:off x="360485" y="40233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지역별 비율을 적용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3C02E-0155-1697-179F-11ADC973DF3A}"/>
              </a:ext>
            </a:extLst>
          </p:cNvPr>
          <p:cNvSpPr txBox="1"/>
          <p:nvPr/>
        </p:nvSpPr>
        <p:spPr>
          <a:xfrm>
            <a:off x="7657825" y="2560085"/>
            <a:ext cx="128272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MAX : 120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AE0F2-D1C7-41C6-5238-509A168FC5E3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CE831-E0C9-728E-7F01-99A5E43A0C3B}"/>
              </a:ext>
            </a:extLst>
          </p:cNvPr>
          <p:cNvSpPr txBox="1"/>
          <p:nvPr/>
        </p:nvSpPr>
        <p:spPr>
          <a:xfrm>
            <a:off x="4201219" y="6481454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구별 전기차 대수 </a:t>
            </a:r>
            <a:r>
              <a:rPr lang="en-US" altLang="ko-KR" dirty="0"/>
              <a:t>/ </a:t>
            </a:r>
            <a:r>
              <a:rPr lang="ko-KR" altLang="en-US" dirty="0"/>
              <a:t>구별 전기차 충전소</a:t>
            </a:r>
          </a:p>
        </p:txBody>
      </p:sp>
    </p:spTree>
    <p:extLst>
      <p:ext uri="{BB962C8B-B14F-4D97-AF65-F5344CB8AC3E}">
        <p14:creationId xmlns:p14="http://schemas.microsoft.com/office/powerpoint/2010/main" val="232009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99CF1A-19D6-CE01-557D-7BF404E9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41" y="1163516"/>
            <a:ext cx="6677025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A89B8-CE4F-9492-E901-41E3CC72B200}"/>
              </a:ext>
            </a:extLst>
          </p:cNvPr>
          <p:cNvSpPr txBox="1"/>
          <p:nvPr/>
        </p:nvSpPr>
        <p:spPr>
          <a:xfrm>
            <a:off x="597877" y="395654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기준 </a:t>
            </a:r>
            <a:r>
              <a:rPr lang="en-US" altLang="ko-KR" dirty="0"/>
              <a:t>=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사용량</a:t>
            </a:r>
            <a:r>
              <a:rPr lang="en-US" altLang="ko-KR" dirty="0"/>
              <a:t>, </a:t>
            </a:r>
            <a:r>
              <a:rPr lang="ko-KR" altLang="en-US" dirty="0"/>
              <a:t>비율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23563A-3CF5-A271-A14B-B03C4F75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899" y="2873253"/>
            <a:ext cx="2524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9EE9C0-7DE9-3843-0F02-968C7FA2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6" y="904572"/>
            <a:ext cx="11040411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3B119-EBC5-2768-2BD1-6C6D91C5676C}"/>
              </a:ext>
            </a:extLst>
          </p:cNvPr>
          <p:cNvSpPr txBox="1"/>
          <p:nvPr/>
        </p:nvSpPr>
        <p:spPr>
          <a:xfrm>
            <a:off x="597877" y="39565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후 </a:t>
            </a:r>
            <a:r>
              <a:rPr lang="en-US" altLang="ko-KR" dirty="0"/>
              <a:t>=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사용량</a:t>
            </a:r>
            <a:r>
              <a:rPr lang="en-US" altLang="ko-KR" dirty="0"/>
              <a:t>, </a:t>
            </a:r>
            <a:r>
              <a:rPr lang="ko-KR" altLang="en-US" dirty="0"/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43522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CF9FE-C505-B061-0C26-88309CC3CAAC}"/>
              </a:ext>
            </a:extLst>
          </p:cNvPr>
          <p:cNvSpPr txBox="1"/>
          <p:nvPr/>
        </p:nvSpPr>
        <p:spPr>
          <a:xfrm>
            <a:off x="597877" y="3956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65618-4F87-1C92-6F51-CF4EDE7B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966354"/>
            <a:ext cx="8931781" cy="29455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636358-B6DE-D10C-9D45-CF633366D38D}"/>
              </a:ext>
            </a:extLst>
          </p:cNvPr>
          <p:cNvSpPr/>
          <p:nvPr/>
        </p:nvSpPr>
        <p:spPr>
          <a:xfrm>
            <a:off x="7045036" y="1381991"/>
            <a:ext cx="1371600" cy="2286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B888-687D-3407-3260-B31C8DFF5492}"/>
              </a:ext>
            </a:extLst>
          </p:cNvPr>
          <p:cNvSpPr txBox="1"/>
          <p:nvPr/>
        </p:nvSpPr>
        <p:spPr>
          <a:xfrm>
            <a:off x="1652954" y="4250847"/>
            <a:ext cx="7983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거리값이</a:t>
            </a:r>
            <a:r>
              <a:rPr lang="ko-KR" altLang="en-US" dirty="0"/>
              <a:t> 반경</a:t>
            </a:r>
            <a:r>
              <a:rPr lang="en-US" altLang="ko-KR" dirty="0"/>
              <a:t>(1km)</a:t>
            </a:r>
            <a:r>
              <a:rPr lang="ko-KR" altLang="en-US" dirty="0"/>
              <a:t>을 벗어나면 </a:t>
            </a:r>
            <a:r>
              <a:rPr lang="en-US" altLang="ko-KR" dirty="0"/>
              <a:t>1 -&gt;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거리 그림에서 초록 부분은 모두 </a:t>
            </a:r>
            <a:r>
              <a:rPr lang="en-US" altLang="ko-KR" dirty="0"/>
              <a:t>1.</a:t>
            </a:r>
          </a:p>
          <a:p>
            <a:r>
              <a:rPr lang="ko-KR" altLang="en-US" dirty="0"/>
              <a:t>사용량 </a:t>
            </a:r>
            <a:r>
              <a:rPr lang="en-US" altLang="ko-KR" dirty="0"/>
              <a:t>0 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존재 </a:t>
            </a:r>
            <a:r>
              <a:rPr lang="en-US" altLang="ko-KR" dirty="0"/>
              <a:t>-&gt;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사용량 그림에서 빨간 부분이 모두 </a:t>
            </a:r>
            <a:r>
              <a:rPr lang="en-US" altLang="ko-KR" dirty="0"/>
              <a:t>0.</a:t>
            </a:r>
          </a:p>
          <a:p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거리가 </a:t>
            </a:r>
            <a:r>
              <a:rPr lang="en-US" altLang="ko-KR" dirty="0"/>
              <a:t>1 </a:t>
            </a:r>
            <a:r>
              <a:rPr lang="ko-KR" altLang="en-US" dirty="0"/>
              <a:t>사용량이 </a:t>
            </a:r>
            <a:r>
              <a:rPr lang="en-US" altLang="ko-KR" dirty="0"/>
              <a:t>0</a:t>
            </a:r>
            <a:r>
              <a:rPr lang="ko-KR" altLang="en-US" dirty="0"/>
              <a:t>인 값이 다수 존재</a:t>
            </a:r>
            <a:r>
              <a:rPr lang="en-US" altLang="ko-KR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더해지면서 일정하게 값이 변함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9084BD-6EEC-A62F-5ECA-37585FB1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443" y="1310054"/>
            <a:ext cx="2139003" cy="1916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D0B23-6F1C-68FF-8F6D-DE23CCE28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07" y="3429000"/>
            <a:ext cx="2110639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3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8AF8C-1A72-8210-8AB9-26AF9CD5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122"/>
            <a:ext cx="10682480" cy="5400000"/>
          </a:xfrm>
          <a:prstGeom prst="rect">
            <a:avLst/>
          </a:prstGeom>
        </p:spPr>
      </p:pic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CB4B81D4-1996-3219-B178-3BDC14D97B79}"/>
              </a:ext>
            </a:extLst>
          </p:cNvPr>
          <p:cNvSpPr/>
          <p:nvPr/>
        </p:nvSpPr>
        <p:spPr>
          <a:xfrm rot="5400000">
            <a:off x="5455625" y="-989135"/>
            <a:ext cx="290145" cy="4431323"/>
          </a:xfrm>
          <a:prstGeom prst="leftBracket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74EE9-A68E-B6D8-41A5-65D8149A00A8}"/>
              </a:ext>
            </a:extLst>
          </p:cNvPr>
          <p:cNvSpPr txBox="1"/>
          <p:nvPr/>
        </p:nvSpPr>
        <p:spPr>
          <a:xfrm>
            <a:off x="5117123" y="5187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55km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C85E6-7DA4-ADB7-3DD1-97F1B163AD84}"/>
              </a:ext>
            </a:extLst>
          </p:cNvPr>
          <p:cNvSpPr txBox="1"/>
          <p:nvPr/>
        </p:nvSpPr>
        <p:spPr>
          <a:xfrm>
            <a:off x="4201219" y="6481454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사용량에 따라 거리가 달라짐</a:t>
            </a:r>
            <a:r>
              <a:rPr lang="en-US" altLang="ko-KR" dirty="0"/>
              <a:t>. </a:t>
            </a:r>
            <a:r>
              <a:rPr lang="ko-KR" altLang="en-US" dirty="0"/>
              <a:t>사용시</a:t>
            </a:r>
            <a:r>
              <a:rPr lang="en-US" altLang="ko-KR" dirty="0"/>
              <a:t>, </a:t>
            </a:r>
            <a:r>
              <a:rPr lang="ko-KR" altLang="en-US" dirty="0"/>
              <a:t>다시 그릴 필요가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9A483-FEB1-0813-B339-B0E947E54EAC}"/>
              </a:ext>
            </a:extLst>
          </p:cNvPr>
          <p:cNvSpPr txBox="1"/>
          <p:nvPr/>
        </p:nvSpPr>
        <p:spPr>
          <a:xfrm>
            <a:off x="79131" y="64886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 : 40000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6906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CD1E9-883D-8FE9-E372-B27C5552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143"/>
            <a:ext cx="10664852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8BABE-EE00-AEE7-A4CF-2B5EC8EC4509}"/>
              </a:ext>
            </a:extLst>
          </p:cNvPr>
          <p:cNvSpPr txBox="1"/>
          <p:nvPr/>
        </p:nvSpPr>
        <p:spPr>
          <a:xfrm>
            <a:off x="4158763" y="6481454"/>
            <a:ext cx="652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사용량에 따라 거리가 달라짐</a:t>
            </a:r>
            <a:r>
              <a:rPr lang="en-US" altLang="ko-KR" dirty="0"/>
              <a:t>. </a:t>
            </a:r>
            <a:r>
              <a:rPr lang="ko-KR" altLang="en-US" dirty="0"/>
              <a:t>사용시</a:t>
            </a:r>
            <a:r>
              <a:rPr lang="en-US" altLang="ko-KR" dirty="0"/>
              <a:t>, </a:t>
            </a:r>
            <a:r>
              <a:rPr lang="ko-KR" altLang="en-US" dirty="0"/>
              <a:t>다시 그릴 필요가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22FCA-ADCD-529E-DBD4-6593E87225FC}"/>
              </a:ext>
            </a:extLst>
          </p:cNvPr>
          <p:cNvSpPr txBox="1"/>
          <p:nvPr/>
        </p:nvSpPr>
        <p:spPr>
          <a:xfrm>
            <a:off x="79131" y="64886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 : 15045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8040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02B55-AE4C-29D7-C2E9-0A40528B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666"/>
            <a:ext cx="10946607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5B930-547D-5475-C441-28640A026D89}"/>
              </a:ext>
            </a:extLst>
          </p:cNvPr>
          <p:cNvSpPr txBox="1"/>
          <p:nvPr/>
        </p:nvSpPr>
        <p:spPr>
          <a:xfrm>
            <a:off x="360485" y="402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거리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2FCBA-9C69-571D-3CA5-5DFB13335987}"/>
              </a:ext>
            </a:extLst>
          </p:cNvPr>
          <p:cNvSpPr txBox="1"/>
          <p:nvPr/>
        </p:nvSpPr>
        <p:spPr>
          <a:xfrm>
            <a:off x="4201219" y="6481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ㅎㅂㅎ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8684E-D584-4412-F025-0AE0D1A908C7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79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A4230A-05D7-8929-BF0B-4AB307C0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035"/>
            <a:ext cx="10653261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2DF14-B51D-FC53-9F0D-154F33E558A7}"/>
              </a:ext>
            </a:extLst>
          </p:cNvPr>
          <p:cNvSpPr txBox="1"/>
          <p:nvPr/>
        </p:nvSpPr>
        <p:spPr>
          <a:xfrm>
            <a:off x="360485" y="402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사용량 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61102-12E1-4F1A-1C9E-70F1D8818CA4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3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D0FD2-623E-805E-9D20-B6D0BF2F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421"/>
            <a:ext cx="10682096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0D5A4-C1E5-3850-EF8A-0D1E760538CE}"/>
              </a:ext>
            </a:extLst>
          </p:cNvPr>
          <p:cNvSpPr txBox="1"/>
          <p:nvPr/>
        </p:nvSpPr>
        <p:spPr>
          <a:xfrm>
            <a:off x="360485" y="40233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원이 겹치는 개수를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D0F26-9F3A-DD9B-20E1-A569095E9317}"/>
              </a:ext>
            </a:extLst>
          </p:cNvPr>
          <p:cNvSpPr txBox="1"/>
          <p:nvPr/>
        </p:nvSpPr>
        <p:spPr>
          <a:xfrm>
            <a:off x="7340072" y="2782669"/>
            <a:ext cx="10294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MAX : 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9D32F-88CE-B047-F425-E54E832CFB76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2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B7A88E-8FFA-25AA-0D8A-D1D9A977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983"/>
            <a:ext cx="10688113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68E98-7F66-157A-38E4-DD2FD732248E}"/>
              </a:ext>
            </a:extLst>
          </p:cNvPr>
          <p:cNvSpPr txBox="1"/>
          <p:nvPr/>
        </p:nvSpPr>
        <p:spPr>
          <a:xfrm>
            <a:off x="360485" y="402334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원이 겹치는 사용량을 모두 더한 값을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638DC-5ABD-F197-37CB-102F72814203}"/>
              </a:ext>
            </a:extLst>
          </p:cNvPr>
          <p:cNvSpPr txBox="1"/>
          <p:nvPr/>
        </p:nvSpPr>
        <p:spPr>
          <a:xfrm>
            <a:off x="7657825" y="2560085"/>
            <a:ext cx="15359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MAX : 12000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CBD26-F5C9-AAC1-AE28-410C926A67A0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4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2D1357-7BD3-392E-1B92-BD4E5FE8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9" y="952125"/>
            <a:ext cx="10653419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FD1AB-AD9A-EAF5-A7C0-C96D2429E7D2}"/>
              </a:ext>
            </a:extLst>
          </p:cNvPr>
          <p:cNvSpPr txBox="1"/>
          <p:nvPr/>
        </p:nvSpPr>
        <p:spPr>
          <a:xfrm>
            <a:off x="360485" y="402334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원이 겹치는 사용량을 모두 더한 값을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FC395-DBF7-2F99-452B-F0ED9A96C16A}"/>
              </a:ext>
            </a:extLst>
          </p:cNvPr>
          <p:cNvSpPr txBox="1"/>
          <p:nvPr/>
        </p:nvSpPr>
        <p:spPr>
          <a:xfrm>
            <a:off x="7657825" y="2560085"/>
            <a:ext cx="14093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MAX : 3622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5BF2A-253F-9908-B543-2FC53EDCBF73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21304-4FD0-0809-8EDB-550B3856ECAC}"/>
              </a:ext>
            </a:extLst>
          </p:cNvPr>
          <p:cNvSpPr txBox="1"/>
          <p:nvPr/>
        </p:nvSpPr>
        <p:spPr>
          <a:xfrm>
            <a:off x="6147602" y="40233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</a:t>
            </a:r>
            <a:r>
              <a:rPr lang="ko-KR" altLang="en-US" dirty="0"/>
              <a:t>값 변경</a:t>
            </a:r>
          </a:p>
        </p:txBody>
      </p:sp>
    </p:spTree>
    <p:extLst>
      <p:ext uri="{BB962C8B-B14F-4D97-AF65-F5344CB8AC3E}">
        <p14:creationId xmlns:p14="http://schemas.microsoft.com/office/powerpoint/2010/main" val="23602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BDB5A9-044E-DB05-5317-BAF1ADB5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167"/>
            <a:ext cx="11020910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E9A37-FCBD-A3CD-3328-608BCE2C49BF}"/>
              </a:ext>
            </a:extLst>
          </p:cNvPr>
          <p:cNvSpPr txBox="1"/>
          <p:nvPr/>
        </p:nvSpPr>
        <p:spPr>
          <a:xfrm>
            <a:off x="360485" y="40233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지역별 비율을 적용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3C02E-0155-1697-179F-11ADC973DF3A}"/>
              </a:ext>
            </a:extLst>
          </p:cNvPr>
          <p:cNvSpPr txBox="1"/>
          <p:nvPr/>
        </p:nvSpPr>
        <p:spPr>
          <a:xfrm>
            <a:off x="7657825" y="2560085"/>
            <a:ext cx="10294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MAX : 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AE0F2-D1C7-41C6-5238-509A168FC5E3}"/>
              </a:ext>
            </a:extLst>
          </p:cNvPr>
          <p:cNvSpPr txBox="1"/>
          <p:nvPr/>
        </p:nvSpPr>
        <p:spPr>
          <a:xfrm>
            <a:off x="79131" y="6488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지름 </a:t>
            </a:r>
            <a:r>
              <a:rPr lang="en-US" altLang="ko-KR" dirty="0"/>
              <a:t>: 1km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CE831-E0C9-728E-7F01-99A5E43A0C3B}"/>
              </a:ext>
            </a:extLst>
          </p:cNvPr>
          <p:cNvSpPr txBox="1"/>
          <p:nvPr/>
        </p:nvSpPr>
        <p:spPr>
          <a:xfrm>
            <a:off x="4201219" y="6481454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구별 전기차 대수 </a:t>
            </a:r>
            <a:r>
              <a:rPr lang="en-US" altLang="ko-KR" dirty="0"/>
              <a:t>/ </a:t>
            </a:r>
            <a:r>
              <a:rPr lang="ko-KR" altLang="en-US" dirty="0"/>
              <a:t>구별 </a:t>
            </a:r>
            <a:r>
              <a:rPr lang="ko-KR" altLang="en-US" dirty="0" err="1"/>
              <a:t>지역수</a:t>
            </a:r>
            <a:r>
              <a:rPr lang="en-US" altLang="ko-KR" dirty="0"/>
              <a:t>) / </a:t>
            </a:r>
            <a:r>
              <a:rPr lang="ko-KR" altLang="en-US" dirty="0"/>
              <a:t>구별 전기차 충전소</a:t>
            </a:r>
          </a:p>
        </p:txBody>
      </p:sp>
    </p:spTree>
    <p:extLst>
      <p:ext uri="{BB962C8B-B14F-4D97-AF65-F5344CB8AC3E}">
        <p14:creationId xmlns:p14="http://schemas.microsoft.com/office/powerpoint/2010/main" val="289271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197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Symbol</vt:lpstr>
      <vt:lpstr>Office 테마</vt:lpstr>
      <vt:lpstr>데이터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정리</dc:title>
  <dc:creator>20190972@o365.kit.ac.kr</dc:creator>
  <cp:lastModifiedBy>20190972@o365.kit.ac.kr</cp:lastModifiedBy>
  <cp:revision>12</cp:revision>
  <dcterms:created xsi:type="dcterms:W3CDTF">2022-06-04T07:03:13Z</dcterms:created>
  <dcterms:modified xsi:type="dcterms:W3CDTF">2022-06-04T11:20:49Z</dcterms:modified>
</cp:coreProperties>
</file>